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0" r:id="rId1"/>
  </p:sldMasterIdLst>
  <p:notesMasterIdLst>
    <p:notesMasterId r:id="rId3"/>
  </p:notesMasterIdLst>
  <p:sldIdLst>
    <p:sldId id="256" r:id="rId2"/>
  </p:sldIdLst>
  <p:sldSz cx="6858000" cy="9906000" type="A4"/>
  <p:notesSz cx="6761163" cy="9942513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2790" y="-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5E08C-3935-4AFB-A369-086BBFC5B74F}" type="datetimeFigureOut">
              <a:rPr lang="th-TH" smtClean="0"/>
              <a:t>21/02/63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90738" y="746125"/>
            <a:ext cx="25796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9F5515-F790-45B1-806D-A11D4C40438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17192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90738" y="746125"/>
            <a:ext cx="2579687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F5515-F790-45B1-806D-A11D4C40438D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38609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00050" y="1981200"/>
            <a:ext cx="5888736" cy="26416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00050" y="4663441"/>
            <a:ext cx="5891022" cy="2531533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C3C1-BD0A-4030-A666-47B4A4EA02D1}" type="datetimeFigureOut">
              <a:rPr lang="th-TH" smtClean="0"/>
              <a:t>21/02/63</a:t>
            </a:fld>
            <a:endParaRPr lang="th-TH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C3C1-BD0A-4030-A666-47B4A4EA02D1}" type="datetimeFigureOut">
              <a:rPr lang="th-TH" smtClean="0"/>
              <a:t>21/02/63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1320802"/>
            <a:ext cx="1543050" cy="7528102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320802"/>
            <a:ext cx="4514850" cy="7528102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C3C1-BD0A-4030-A666-47B4A4EA02D1}" type="datetimeFigureOut">
              <a:rPr lang="th-TH" smtClean="0"/>
              <a:t>21/02/63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C3C1-BD0A-4030-A666-47B4A4EA02D1}" type="datetimeFigureOut">
              <a:rPr lang="th-TH" smtClean="0"/>
              <a:t>21/02/63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764" y="1901952"/>
            <a:ext cx="5829300" cy="1967992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7764" y="3906737"/>
            <a:ext cx="5829300" cy="2180695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C3C1-BD0A-4030-A666-47B4A4EA02D1}" type="datetimeFigureOut">
              <a:rPr lang="th-TH" smtClean="0"/>
              <a:t>21/02/63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017016"/>
            <a:ext cx="6172200" cy="1651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773456"/>
            <a:ext cx="3028950" cy="640588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773456"/>
            <a:ext cx="3028950" cy="640588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C3C1-BD0A-4030-A666-47B4A4EA02D1}" type="datetimeFigureOut">
              <a:rPr lang="th-TH" smtClean="0"/>
              <a:t>21/02/63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017016"/>
            <a:ext cx="6172200" cy="1651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679803"/>
            <a:ext cx="3030141" cy="952397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483769" y="2686317"/>
            <a:ext cx="3031331" cy="945884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42900" y="3632200"/>
            <a:ext cx="3030141" cy="5554929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632200"/>
            <a:ext cx="3031331" cy="5554929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C3C1-BD0A-4030-A666-47B4A4EA02D1}" type="datetimeFigureOut">
              <a:rPr lang="th-TH" smtClean="0"/>
              <a:t>21/02/63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017016"/>
            <a:ext cx="6229350" cy="1651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C3C1-BD0A-4030-A666-47B4A4EA02D1}" type="datetimeFigureOut">
              <a:rPr lang="th-TH" smtClean="0"/>
              <a:t>21/02/63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C3C1-BD0A-4030-A666-47B4A4EA02D1}" type="datetimeFigureOut">
              <a:rPr lang="th-TH" smtClean="0"/>
              <a:t>21/02/63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742953"/>
            <a:ext cx="2057400" cy="167851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14350" y="2421467"/>
            <a:ext cx="2057400" cy="6604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681287" y="2421467"/>
            <a:ext cx="3833813" cy="6604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C3C1-BD0A-4030-A666-47B4A4EA02D1}" type="datetimeFigureOut">
              <a:rPr lang="th-TH" smtClean="0"/>
              <a:t>21/02/63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2374315" y="1600556"/>
            <a:ext cx="3943350" cy="59436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6003101" y="7741889"/>
            <a:ext cx="116586" cy="224536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0106"/>
            <a:ext cx="1659636" cy="2286008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086023"/>
            <a:ext cx="1657350" cy="3147907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4C3C1-BD0A-4030-A666-47B4A4EA02D1}" type="datetimeFigureOut">
              <a:rPr lang="th-TH" smtClean="0"/>
              <a:t>21/02/63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057900" y="9181395"/>
            <a:ext cx="457200" cy="527403"/>
          </a:xfrm>
        </p:spPr>
        <p:txBody>
          <a:bodyPr/>
          <a:lstStyle/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2614345" y="1732636"/>
            <a:ext cx="3463290" cy="567944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7144" y="8401756"/>
            <a:ext cx="6872288" cy="1504244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3286125" y="8984193"/>
            <a:ext cx="3571875" cy="92180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7144" y="-10319"/>
            <a:ext cx="6872288" cy="1504244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286125" y="-10318"/>
            <a:ext cx="3571875" cy="92180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342900" y="1017016"/>
            <a:ext cx="6172200" cy="1651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342900" y="2795693"/>
            <a:ext cx="6172200" cy="63398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54C3C1-BD0A-4030-A666-47B4A4EA02D1}" type="datetimeFigureOut">
              <a:rPr lang="th-TH" smtClean="0"/>
              <a:t>21/02/63</a:t>
            </a:fld>
            <a:endParaRPr lang="th-T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000250" y="9181395"/>
            <a:ext cx="2514600" cy="52740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5943600" y="9181395"/>
            <a:ext cx="571500" cy="52740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311BFE-C199-4843-A672-853572400955}" type="slidenum">
              <a:rPr lang="th-TH" smtClean="0"/>
              <a:t>‹#›</a:t>
            </a:fld>
            <a:endParaRPr lang="th-TH"/>
          </a:p>
        </p:txBody>
      </p:sp>
      <p:grpSp>
        <p:nvGrpSpPr>
          <p:cNvPr id="2" name="Group 1"/>
          <p:cNvGrpSpPr/>
          <p:nvPr/>
        </p:nvGrpSpPr>
        <p:grpSpPr>
          <a:xfrm>
            <a:off x="-14263" y="292367"/>
            <a:ext cx="6885411" cy="937768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734178" y="2504728"/>
            <a:ext cx="5419725" cy="47525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4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Sarun's Manorah" pitchFamily="2" charset="0"/>
                <a:ea typeface="Angsana New" pitchFamily="18" charset="-34"/>
                <a:cs typeface="Sarun's Manorah" pitchFamily="2" charset="0"/>
              </a:rPr>
              <a:t>คู่มือ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2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Sarun's Manorah" pitchFamily="2" charset="0"/>
                <a:ea typeface="Angsana New" pitchFamily="18" charset="-34"/>
                <a:cs typeface="Sarun's Manorah" pitchFamily="2" charset="0"/>
              </a:rPr>
              <a:t>การจัดทำคำเสนอของบประมาณเงินรายได้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Sarun's Manorah" pitchFamily="2" charset="0"/>
              <a:ea typeface="Angsana New" pitchFamily="18" charset="-34"/>
              <a:cs typeface="Cordia New" pitchFamily="34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2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Sarun's Manorah" pitchFamily="2" charset="0"/>
                <a:ea typeface="Angsana New" pitchFamily="18" charset="-34"/>
                <a:cs typeface="Sarun's Manorah" pitchFamily="2" charset="0"/>
              </a:rPr>
              <a:t>ประจำปี 2564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Sarun's Manorah" pitchFamily="2" charset="0"/>
              <a:ea typeface="Angsana New" pitchFamily="18" charset="-34"/>
              <a:cs typeface="Cordia New" pitchFamily="34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2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Sarun's Manorah" pitchFamily="2" charset="0"/>
                <a:ea typeface="Angsana New" pitchFamily="18" charset="-34"/>
                <a:cs typeface="Cordia New" pitchFamily="34" charset="-34"/>
              </a:rPr>
              <a:t>( </a:t>
            </a:r>
            <a:r>
              <a:rPr kumimoji="0" lang="th-TH" sz="2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Sarun's Manorah" pitchFamily="2" charset="0"/>
                <a:ea typeface="Angsana New" pitchFamily="18" charset="-34"/>
                <a:cs typeface="Cordia New" pitchFamily="34" charset="-34"/>
              </a:rPr>
              <a:t>  </a:t>
            </a:r>
            <a:r>
              <a:rPr kumimoji="0" lang="th-TH" sz="2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Sarun's Manorah" pitchFamily="2" charset="0"/>
                <a:ea typeface="Angsana New" pitchFamily="18" charset="-34"/>
                <a:cs typeface="Sarun's Manorah" pitchFamily="2" charset="0"/>
              </a:rPr>
              <a:t>1 ตุลาคม พ.ศ.2563 - 30 กันยายน </a:t>
            </a:r>
            <a:r>
              <a:rPr kumimoji="0" lang="th-TH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Sarun's Manorah" pitchFamily="2" charset="0"/>
                <a:ea typeface="Angsana New" pitchFamily="18" charset="-34"/>
                <a:cs typeface="Sarun's Manorah" pitchFamily="2" charset="0"/>
              </a:rPr>
              <a:t>พ.ศ.</a:t>
            </a:r>
            <a:r>
              <a:rPr kumimoji="0" lang="th-TH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Sarun's Manorah" pitchFamily="2" charset="0"/>
                <a:ea typeface="Angsana New" pitchFamily="18" charset="-34"/>
                <a:cs typeface="Sarun's Manorah" pitchFamily="2" charset="0"/>
              </a:rPr>
              <a:t>2564 </a:t>
            </a:r>
            <a:r>
              <a:rPr kumimoji="0" lang="th-TH" sz="2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Sarun's Manorah" pitchFamily="2" charset="0"/>
                <a:ea typeface="Angsana New" pitchFamily="18" charset="-34"/>
                <a:cs typeface="Cordia New" pitchFamily="34" charset="-34"/>
              </a:rPr>
              <a:t>)</a:t>
            </a:r>
            <a:endParaRPr kumimoji="0" lang="th-TH" sz="26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Sarun's Manorah" pitchFamily="2" charset="0"/>
              <a:ea typeface="Angsana New" pitchFamily="18" charset="-34"/>
              <a:cs typeface="Cordia New" pitchFamily="34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16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Sarun's Manorah" pitchFamily="2" charset="0"/>
              <a:ea typeface="Angsana New" pitchFamily="18" charset="-34"/>
              <a:cs typeface="Cordia New" pitchFamily="34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Sarun's Manorah" pitchFamily="2" charset="0"/>
              <a:ea typeface="Angsana New" pitchFamily="18" charset="-34"/>
              <a:cs typeface="Cordia New" pitchFamily="34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3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Sarun's Manorah" pitchFamily="2" charset="0"/>
                <a:ea typeface="Angsana New" pitchFamily="18" charset="-34"/>
                <a:cs typeface="Sarun's Manorah" pitchFamily="2" charset="0"/>
              </a:rPr>
              <a:t>(หน่วยงานสนับสนุน)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Sarun's Manorah" pitchFamily="2" charset="0"/>
                <a:ea typeface="Angsana New" pitchFamily="18" charset="-34"/>
                <a:cs typeface="Sarun's Manorah" pitchFamily="2" charset="0"/>
              </a:rPr>
              <a:t> </a:t>
            </a:r>
            <a:endParaRPr kumimoji="0" lang="th-TH" sz="32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25000"/>
                    </a14:imgEffect>
                    <a14:imgEffect>
                      <a14:saturation sat="3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268" y="244475"/>
            <a:ext cx="1155107" cy="196711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AutoShape 2" descr="à¸à¸¥à¸à¸²à¸£à¸à¹à¸à¸«à¸²à¸£à¸¹à¸à¸ à¸²à¸à¸ªà¸³à¸«à¸£à¸±à¸ à¸à¸à¸à¸£à¸°à¸¡à¸²à¸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7" name="AutoShape 4" descr="à¸à¸¥à¸à¸²à¸£à¸à¹à¸à¸«à¸²à¸£à¸¹à¸à¸ à¸²à¸à¸ªà¸³à¸«à¸£à¸±à¸ à¸à¸à¸à¸£à¸°à¸¡à¸²à¸"/>
          <p:cNvSpPr>
            <a:spLocks noChangeAspect="1" noChangeArrowheads="1"/>
          </p:cNvSpPr>
          <p:nvPr/>
        </p:nvSpPr>
        <p:spPr bwMode="auto">
          <a:xfrm>
            <a:off x="342900" y="-603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9" name="AutoShape 8" descr="à¸à¸¥à¸à¸²à¸£à¸à¹à¸à¸«à¸²à¸£à¸¹à¸à¸ à¸²à¸à¸ªà¸³à¸«à¸£à¸±à¸ à¸à¸à¸à¸£à¸°à¸¡à¸²à¸"/>
          <p:cNvSpPr>
            <a:spLocks noChangeAspect="1" noChangeArrowheads="1"/>
          </p:cNvSpPr>
          <p:nvPr/>
        </p:nvSpPr>
        <p:spPr bwMode="auto">
          <a:xfrm>
            <a:off x="495300" y="920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0" name="AutoShape 10" descr="à¸à¸¥à¸à¸²à¸£à¸à¹à¸à¸«à¸²à¸£à¸¹à¸à¸ à¸²à¸à¸ªà¸³à¸«à¸£à¸±à¸ à¸à¸à¸à¸£à¸°à¸¡à¸²à¸"/>
          <p:cNvSpPr>
            <a:spLocks noChangeAspect="1" noChangeArrowheads="1"/>
          </p:cNvSpPr>
          <p:nvPr/>
        </p:nvSpPr>
        <p:spPr bwMode="auto">
          <a:xfrm>
            <a:off x="647700" y="2444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1026" name="Picture 2" descr="ผลการค้นหารูปภาพสำหรับ เงินงบประมาณ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848" y="5745088"/>
            <a:ext cx="2865644" cy="2640797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2896268" y="8829799"/>
            <a:ext cx="3518235" cy="584775"/>
          </a:xfrm>
          <a:prstGeom prst="rect">
            <a:avLst/>
          </a:prstGeom>
          <a:noFill/>
          <a:ln cmpd="dbl">
            <a:noFill/>
          </a:ln>
          <a:effectLst>
            <a:glow rad="63500">
              <a:schemeClr val="bg1">
                <a:lumMod val="9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r"/>
            <a:r>
              <a:rPr lang="th-TH" sz="1600" dirty="0" smtClean="0">
                <a:solidFill>
                  <a:srgbClr val="0000FF"/>
                </a:solidFill>
                <a:latin typeface="Sarun's Manorah" pitchFamily="2" charset="0"/>
                <a:cs typeface="Sarun's Manorah" pitchFamily="2" charset="0"/>
              </a:rPr>
              <a:t>กองนโยบายและแผน </a:t>
            </a:r>
          </a:p>
          <a:p>
            <a:pPr algn="r"/>
            <a:r>
              <a:rPr lang="th-TH" sz="1600" dirty="0" smtClean="0">
                <a:solidFill>
                  <a:srgbClr val="0000FF"/>
                </a:solidFill>
                <a:latin typeface="Sarun's Manorah" pitchFamily="2" charset="0"/>
                <a:cs typeface="Sarun's Manorah" pitchFamily="2" charset="0"/>
              </a:rPr>
              <a:t>มหาวิทยาลัยเทคโนโลยีราชมงคลธัญบุรี</a:t>
            </a:r>
            <a:endParaRPr lang="th-TH" sz="1600" dirty="0">
              <a:solidFill>
                <a:srgbClr val="0000FF"/>
              </a:solidFill>
              <a:latin typeface="Sarun's Manorah" pitchFamily="2" charset="0"/>
              <a:cs typeface="Sarun's Manora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00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236</TotalTime>
  <Words>36</Words>
  <Application>Microsoft Office PowerPoint</Application>
  <PresentationFormat>A4 Paper (210x297 mm)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helpdesk</dc:creator>
  <cp:lastModifiedBy>helpdesk</cp:lastModifiedBy>
  <cp:revision>59</cp:revision>
  <cp:lastPrinted>2016-03-09T03:32:24Z</cp:lastPrinted>
  <dcterms:created xsi:type="dcterms:W3CDTF">2016-03-08T03:41:34Z</dcterms:created>
  <dcterms:modified xsi:type="dcterms:W3CDTF">2020-02-21T07:01:30Z</dcterms:modified>
</cp:coreProperties>
</file>