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</p:sldIdLst>
  <p:sldSz cx="6858000" cy="9144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700" y="-11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6743700" y="4064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6858000" cy="3352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09728" y="8522209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028700" y="3759200"/>
            <a:ext cx="4800600" cy="23368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16586" y="3226816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4300" y="203200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3200400" y="2820416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3271266" y="2946400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3257550" y="2932601"/>
            <a:ext cx="342900" cy="588433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14350" y="508000"/>
            <a:ext cx="5829300" cy="23368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5257800" y="0"/>
            <a:ext cx="16002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6858000" cy="20726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09728" y="8522209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14300" y="207264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1194816" y="4370832"/>
            <a:ext cx="8327136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5129784" y="3901017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5200650" y="4027001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86934" y="4013202"/>
            <a:ext cx="342900" cy="588433"/>
          </a:xfrm>
        </p:spPr>
        <p:txBody>
          <a:bodyPr/>
          <a:lstStyle/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406400"/>
            <a:ext cx="4914900" cy="776182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43550" y="406402"/>
            <a:ext cx="1085850" cy="780203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71266" y="1368497"/>
            <a:ext cx="342900" cy="588433"/>
          </a:xfrm>
        </p:spPr>
        <p:txBody>
          <a:bodyPr/>
          <a:lstStyle/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226314" y="2036064"/>
            <a:ext cx="6377940" cy="6096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6743700" y="2540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4300" y="3048000"/>
            <a:ext cx="6624828" cy="406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16586" y="189803"/>
            <a:ext cx="6624828" cy="2852928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6319" y="3657601"/>
            <a:ext cx="4860131" cy="2230967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09728" y="8522209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14300" y="203200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14300" y="3251200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3200400" y="2820416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3271266" y="2946400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57550" y="2932601"/>
            <a:ext cx="342900" cy="588433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711200"/>
            <a:ext cx="5829300" cy="2032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14" y="304800"/>
            <a:ext cx="6400800" cy="1011936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343400" y="8546592"/>
            <a:ext cx="2283714" cy="487680"/>
          </a:xfrm>
        </p:spPr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3422310" y="2100870"/>
            <a:ext cx="6691" cy="6426076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226314" y="1828800"/>
            <a:ext cx="3028950" cy="6242304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3600450" y="1828800"/>
            <a:ext cx="3028950" cy="6242304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3429000" y="2933700"/>
            <a:ext cx="0" cy="5583936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6858000" cy="1930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14300" y="1828800"/>
            <a:ext cx="6624828" cy="12192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09442" y="8522208"/>
            <a:ext cx="6624828" cy="41452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" y="2032000"/>
            <a:ext cx="3030141" cy="977299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3593498" y="2032000"/>
            <a:ext cx="3031331" cy="97536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28600" y="8546592"/>
            <a:ext cx="2686050" cy="487680"/>
          </a:xfrm>
        </p:spPr>
        <p:txBody>
          <a:bodyPr/>
          <a:lstStyle/>
          <a:p>
            <a:endParaRPr lang="th-TH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14300" y="1706880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14300" y="207264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226314" y="3295178"/>
            <a:ext cx="3031236" cy="5091205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3600450" y="3295177"/>
            <a:ext cx="3028950" cy="5096256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3200400" y="1274715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3271266" y="1400699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257550" y="1389889"/>
            <a:ext cx="342900" cy="588433"/>
          </a:xfrm>
        </p:spPr>
        <p:txBody>
          <a:bodyPr/>
          <a:lstStyle>
            <a:lvl1pPr algn="ctr">
              <a:defRPr/>
            </a:lvl1pPr>
          </a:lstStyle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257550" y="1381361"/>
            <a:ext cx="342900" cy="588433"/>
          </a:xfrm>
        </p:spPr>
        <p:txBody>
          <a:bodyPr/>
          <a:lstStyle/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6858000" cy="20726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9728" y="8522209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4300" y="211328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200400" y="8432800"/>
            <a:ext cx="457200" cy="588432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14300" y="203200"/>
            <a:ext cx="6624828" cy="4064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6858000" cy="15849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14300" y="812800"/>
            <a:ext cx="2057400" cy="78232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1219200"/>
            <a:ext cx="1771650" cy="13208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285750" y="2641601"/>
            <a:ext cx="1771650" cy="5526617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4300" y="203200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14300" y="711200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2343150" y="914400"/>
            <a:ext cx="4229100" cy="7213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971550" y="304800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042416" y="430784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8700" y="416985"/>
            <a:ext cx="342900" cy="588433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12014" y="8517847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6314" y="8547797"/>
            <a:ext cx="2537460" cy="487680"/>
          </a:xfrm>
        </p:spPr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14300" y="711200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14300" y="203200"/>
            <a:ext cx="6624828" cy="40233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14300" y="812800"/>
            <a:ext cx="2057400" cy="78232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14300" y="207264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971550" y="304800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042416" y="430784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28700" y="416985"/>
            <a:ext cx="342900" cy="588433"/>
          </a:xfrm>
        </p:spPr>
        <p:txBody>
          <a:bodyPr/>
          <a:lstStyle/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0281" y="6705600"/>
            <a:ext cx="4400550" cy="16256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50281" y="812800"/>
            <a:ext cx="4400550" cy="56896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5750" y="1320800"/>
            <a:ext cx="1828800" cy="70104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12014" y="8517847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341114" y="8539979"/>
            <a:ext cx="2283714" cy="487680"/>
          </a:xfrm>
        </p:spPr>
        <p:txBody>
          <a:bodyPr/>
          <a:lstStyle/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6314" y="8547797"/>
            <a:ext cx="2688336" cy="487680"/>
          </a:xfrm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8940800"/>
            <a:ext cx="6858000" cy="203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6858000" cy="185782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6743700" y="0"/>
            <a:ext cx="114300" cy="9144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12014" y="8517847"/>
            <a:ext cx="6624828" cy="412751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343400" y="8539979"/>
            <a:ext cx="2283714" cy="48768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22A29D7-0EF2-4D64-B3ED-9BFE3A79486D}" type="datetimeFigureOut">
              <a:rPr lang="th-TH" smtClean="0"/>
              <a:t>23/03/58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28600" y="8547797"/>
            <a:ext cx="2686050" cy="48768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4300" y="207264"/>
            <a:ext cx="6624828" cy="8729472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14300" y="1702324"/>
            <a:ext cx="6624828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3200400" y="1274715"/>
            <a:ext cx="457200" cy="8128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3271266" y="1400699"/>
            <a:ext cx="315468" cy="560832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3257550" y="1386900"/>
            <a:ext cx="342900" cy="588433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9FE0219-B5D9-4DE2-A351-7038D93AB0CE}" type="slidenum">
              <a:rPr lang="th-TH" smtClean="0"/>
              <a:t>‹#›</a:t>
            </a:fld>
            <a:endParaRPr lang="th-TH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226314" y="304800"/>
            <a:ext cx="6400800" cy="101193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26314" y="2032000"/>
            <a:ext cx="6400800" cy="6132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url?sa=i&amp;rct=j&amp;q=&amp;esrc=s&amp;frm=1&amp;source=images&amp;cd=&amp;cad=rja&amp;uact=8&amp;ved=0CAcQjRw&amp;url=http://www.biztempnews.com/index.php/finance/item/8045-%E0%B9%80%E0%B8%87%E0%B8%B4%E0%B8%99%E0%B8%9A%E0%B8%B2%E0%B8%97%E0%B9%81%E0%B8%82%E0%B9%87%E0%B8%87%E0%B8%84%E0%B9%88%E0%B8%B2%E0%B8%AA%E0%B8%B8%E0%B8%94%E0%B9%83%E0%B8%99%E0%B8%A3%E0%B8%AD%E0%B8%9A-8-%E0%B9%80%E0%B8%94%E0%B8%B7%E0%B8%AD%E0%B8%99&amp;ei=sPwAVavdGdGPuATerIDIAg&amp;bvm=bv.87920726,d.dGY&amp;psig=AFQjCNF5u15xJPp3a47sSFFfoNdn5d0jQA&amp;ust=1426214250200738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976426" y="406715"/>
            <a:ext cx="4896544" cy="24795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JasmineUPC" pitchFamily="18" charset="-34"/>
                <a:ea typeface="Angsana New" pitchFamily="18" charset="-34"/>
                <a:cs typeface="JasmineUPC" pitchFamily="18" charset="-34"/>
              </a:rPr>
              <a:t>คู่มือ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JasmineUPC" pitchFamily="18" charset="-34"/>
              <a:ea typeface="Angsana New" pitchFamily="18" charset="-34"/>
              <a:cs typeface="JasmineUPC" pitchFamily="18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JasmineUPC" pitchFamily="18" charset="-34"/>
                <a:ea typeface="Angsana New" pitchFamily="18" charset="-34"/>
                <a:cs typeface="JasmineUPC" pitchFamily="18" charset="-34"/>
              </a:rPr>
              <a:t>การจัดทำคำเสนอของบประมาณ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JasmineUPC" pitchFamily="18" charset="-34"/>
                <a:ea typeface="Angsana New" pitchFamily="18" charset="-34"/>
                <a:cs typeface="JasmineUPC" pitchFamily="18" charset="-34"/>
              </a:rPr>
              <a:t>เงินรายได้ประจำปี 2559</a:t>
            </a:r>
            <a:endParaRPr kumimoji="0" lang="en-US" sz="2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JasmineUPC" pitchFamily="18" charset="-34"/>
              <a:ea typeface="Angsana New" pitchFamily="18" charset="-34"/>
              <a:cs typeface="JasmineUPC" pitchFamily="18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2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JasmineUPC" pitchFamily="18" charset="-34"/>
                <a:ea typeface="Angsana New" pitchFamily="18" charset="-34"/>
                <a:cs typeface="JasmineUPC" pitchFamily="18" charset="-34"/>
              </a:rPr>
              <a:t>( 1 ตุลาคม พ.ศ.2558 - 30 กันยายน </a:t>
            </a:r>
            <a:r>
              <a:rPr kumimoji="0" lang="th-TH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JasmineUPC" pitchFamily="18" charset="-34"/>
                <a:ea typeface="Angsana New" pitchFamily="18" charset="-34"/>
                <a:cs typeface="JasmineUPC" pitchFamily="18" charset="-34"/>
              </a:rPr>
              <a:t>พ.ศ.2559</a:t>
            </a:r>
            <a:r>
              <a:rPr kumimoji="0" lang="th-TH" sz="2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JasmineUPC" pitchFamily="18" charset="-34"/>
                <a:ea typeface="Angsana New" pitchFamily="18" charset="-34"/>
                <a:cs typeface="JasmineUPC" pitchFamily="18" charset="-34"/>
              </a:rPr>
              <a:t>)</a:t>
            </a:r>
            <a:endParaRPr kumimoji="0" lang="en-US" sz="2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JasmineUPC" pitchFamily="18" charset="-34"/>
              <a:ea typeface="Angsana New" pitchFamily="18" charset="-34"/>
              <a:cs typeface="JasmineUPC" pitchFamily="18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11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JasmineUPC" pitchFamily="18" charset="-34"/>
              <a:ea typeface="Angsana New" pitchFamily="18" charset="-34"/>
              <a:cs typeface="JasmineUPC" pitchFamily="18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JasmineUPC" pitchFamily="18" charset="-34"/>
                <a:ea typeface="Angsana New" pitchFamily="18" charset="-34"/>
                <a:cs typeface="JasmineUPC" pitchFamily="18" charset="-34"/>
              </a:rPr>
              <a:t>(หน่วยงานสนับสนุน)</a:t>
            </a:r>
            <a:endParaRPr kumimoji="0" lang="th-TH" sz="28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5457" y="8541913"/>
            <a:ext cx="4017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b="1" dirty="0" smtClean="0">
                <a:solidFill>
                  <a:srgbClr val="0000FF"/>
                </a:solidFill>
                <a:latin typeface="JasmineUPC" pitchFamily="18" charset="-34"/>
                <a:cs typeface="JasmineUPC" pitchFamily="18" charset="-34"/>
              </a:rPr>
              <a:t>มหาวิทยาลัยเทคโนโลยีราชมงคลธัญบุรี</a:t>
            </a:r>
            <a:endParaRPr lang="th-TH" sz="2200" b="1" dirty="0">
              <a:solidFill>
                <a:srgbClr val="0000FF"/>
              </a:solidFill>
              <a:latin typeface="JasmineUPC" pitchFamily="18" charset="-34"/>
              <a:cs typeface="JasmineUPC" pitchFamily="18" charset="-34"/>
            </a:endParaRPr>
          </a:p>
        </p:txBody>
      </p:sp>
      <p:sp>
        <p:nvSpPr>
          <p:cNvPr id="2" name="AutoShape 2" descr="Image result for การเงิน การธนาคาร"/>
          <p:cNvSpPr>
            <a:spLocks noChangeAspect="1" noChangeArrowheads="1"/>
          </p:cNvSpPr>
          <p:nvPr/>
        </p:nvSpPr>
        <p:spPr bwMode="auto">
          <a:xfrm>
            <a:off x="13335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" name="AutoShape 4" descr="Image result for การเงิน การธนาคาร"/>
          <p:cNvSpPr>
            <a:spLocks noChangeAspect="1" noChangeArrowheads="1"/>
          </p:cNvSpPr>
          <p:nvPr/>
        </p:nvSpPr>
        <p:spPr bwMode="auto">
          <a:xfrm>
            <a:off x="28575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5" name="AutoShape 6" descr="Image result for การเงิน การธนาคาร"/>
          <p:cNvSpPr>
            <a:spLocks noChangeAspect="1" noChangeArrowheads="1"/>
          </p:cNvSpPr>
          <p:nvPr/>
        </p:nvSpPr>
        <p:spPr bwMode="auto">
          <a:xfrm>
            <a:off x="438150" y="92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6" name="AutoShape 8" descr="Image result for การเงิน การธนาคาร"/>
          <p:cNvSpPr>
            <a:spLocks noChangeAspect="1" noChangeArrowheads="1"/>
          </p:cNvSpPr>
          <p:nvPr/>
        </p:nvSpPr>
        <p:spPr bwMode="auto">
          <a:xfrm>
            <a:off x="590550" y="2444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7" name="AutoShape 10" descr="Image result for การเงิน การธนาคาร"/>
          <p:cNvSpPr>
            <a:spLocks noChangeAspect="1" noChangeArrowheads="1"/>
          </p:cNvSpPr>
          <p:nvPr/>
        </p:nvSpPr>
        <p:spPr bwMode="auto">
          <a:xfrm>
            <a:off x="742950" y="396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28" name="Picture 4" descr="Image result for มทร.ธัญบุร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310036"/>
            <a:ext cx="6368862" cy="1104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2" descr="Image result for งบประมาณ"/>
          <p:cNvSpPr>
            <a:spLocks noChangeAspect="1" noChangeArrowheads="1"/>
          </p:cNvSpPr>
          <p:nvPr/>
        </p:nvSpPr>
        <p:spPr bwMode="auto">
          <a:xfrm>
            <a:off x="895350" y="549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0" name="AutoShape 4" descr="Image result for งบประมาณ"/>
          <p:cNvSpPr>
            <a:spLocks noChangeAspect="1" noChangeArrowheads="1"/>
          </p:cNvSpPr>
          <p:nvPr/>
        </p:nvSpPr>
        <p:spPr bwMode="auto">
          <a:xfrm>
            <a:off x="1047750" y="7016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1" name="AutoShape 6" descr="Image result for งบประมาณ"/>
          <p:cNvSpPr>
            <a:spLocks noChangeAspect="1" noChangeArrowheads="1"/>
          </p:cNvSpPr>
          <p:nvPr/>
        </p:nvSpPr>
        <p:spPr bwMode="auto">
          <a:xfrm>
            <a:off x="1200150" y="854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2" name="AutoShape 8" descr="Image result for งบประมาณ"/>
          <p:cNvSpPr>
            <a:spLocks noChangeAspect="1" noChangeArrowheads="1"/>
          </p:cNvSpPr>
          <p:nvPr/>
        </p:nvSpPr>
        <p:spPr bwMode="auto">
          <a:xfrm>
            <a:off x="1352550" y="10064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3" name="AutoShape 10" descr="Image result for เงิน"/>
          <p:cNvSpPr>
            <a:spLocks noChangeAspect="1" noChangeArrowheads="1"/>
          </p:cNvSpPr>
          <p:nvPr/>
        </p:nvSpPr>
        <p:spPr bwMode="auto">
          <a:xfrm>
            <a:off x="1504950" y="1158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4" name="AutoShape 12" descr="Image result for เงิน"/>
          <p:cNvSpPr>
            <a:spLocks noChangeAspect="1" noChangeArrowheads="1"/>
          </p:cNvSpPr>
          <p:nvPr/>
        </p:nvSpPr>
        <p:spPr bwMode="auto">
          <a:xfrm>
            <a:off x="1657350" y="1311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38" name="Picture 14" descr="http://www.biztempnews.com/media/k2/items/cache/73adc2f522c1bd93f66f62ba86989ef5_XL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369" y="4067944"/>
            <a:ext cx="4248472" cy="2550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6174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95</TotalTime>
  <Words>30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Civic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helpdesk</dc:creator>
  <cp:lastModifiedBy>helpdesk</cp:lastModifiedBy>
  <cp:revision>18</cp:revision>
  <cp:lastPrinted>2015-03-13T03:33:47Z</cp:lastPrinted>
  <dcterms:created xsi:type="dcterms:W3CDTF">2015-03-11T07:40:48Z</dcterms:created>
  <dcterms:modified xsi:type="dcterms:W3CDTF">2015-03-23T06:49:25Z</dcterms:modified>
</cp:coreProperties>
</file>