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12" r:id="rId1"/>
  </p:sldMasterIdLst>
  <p:notesMasterIdLst>
    <p:notesMasterId r:id="rId3"/>
  </p:notesMasterIdLst>
  <p:sldIdLst>
    <p:sldId id="258" r:id="rId2"/>
  </p:sldIdLst>
  <p:sldSz cx="6858000" cy="9906000" type="A4"/>
  <p:notesSz cx="9942513" cy="676116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838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689" y="3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A0448-7552-4D27-8197-91FD6CFDADE3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2575" y="506413"/>
            <a:ext cx="175736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88" y="3211363"/>
            <a:ext cx="7954939" cy="3042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646"/>
            <a:ext cx="4309506" cy="3384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689" y="6421646"/>
            <a:ext cx="4309506" cy="3384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CF883-5531-4F18-A028-F0AF37AB350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7263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2575" y="506413"/>
            <a:ext cx="1757363" cy="2536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CF883-5531-4F18-A028-F0AF37AB3505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029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00050" y="1981200"/>
            <a:ext cx="5888736" cy="264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00050" y="4663441"/>
            <a:ext cx="5891022" cy="2531533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320802"/>
            <a:ext cx="1543050" cy="752810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320802"/>
            <a:ext cx="4514850" cy="752810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64" y="1901952"/>
            <a:ext cx="5829300" cy="196799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" y="3906737"/>
            <a:ext cx="5829300" cy="2180695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79803"/>
            <a:ext cx="3030141" cy="952397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686317"/>
            <a:ext cx="3031331" cy="94588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632200"/>
            <a:ext cx="303014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632200"/>
            <a:ext cx="303133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229350" cy="1651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42953"/>
            <a:ext cx="2057400" cy="167851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4350" y="2421467"/>
            <a:ext cx="2057400" cy="6604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2421467"/>
            <a:ext cx="3833813" cy="6604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2374315" y="1600556"/>
            <a:ext cx="3943350" cy="59436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6003101" y="7741889"/>
            <a:ext cx="116586" cy="22453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106"/>
            <a:ext cx="1659636" cy="2286008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86023"/>
            <a:ext cx="1657350" cy="3147907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057900" y="9181395"/>
            <a:ext cx="457200" cy="527403"/>
          </a:xfrm>
        </p:spPr>
        <p:txBody>
          <a:bodyPr/>
          <a:lstStyle/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2614345" y="1732636"/>
            <a:ext cx="3463290" cy="56794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7144" y="8401756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3286125" y="8984193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7144" y="-10319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286125" y="-10318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42900" y="2795693"/>
            <a:ext cx="6172200" cy="6339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2D01E8-4D3B-41AF-ABFE-1009C0F9C9DC}" type="datetimeFigureOut">
              <a:rPr lang="th-TH" smtClean="0"/>
              <a:t>09/08/60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000250" y="9181395"/>
            <a:ext cx="25146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5943600" y="9181395"/>
            <a:ext cx="5715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8107BA-1671-45C3-8E4C-9EB814B6FE82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4263" y="292367"/>
            <a:ext cx="6885411" cy="93776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  <p:sldLayoutId id="2147484519" r:id="rId7"/>
    <p:sldLayoutId id="2147484520" r:id="rId8"/>
    <p:sldLayoutId id="2147484521" r:id="rId9"/>
    <p:sldLayoutId id="2147484522" r:id="rId10"/>
    <p:sldLayoutId id="21474845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93" y="7257256"/>
            <a:ext cx="2810095" cy="18454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3427" y="9057456"/>
            <a:ext cx="3425039" cy="503125"/>
          </a:xfrm>
        </p:spPr>
        <p:txBody>
          <a:bodyPr>
            <a:noAutofit/>
          </a:bodyPr>
          <a:lstStyle/>
          <a:p>
            <a:pPr algn="r"/>
            <a:r>
              <a:rPr lang="th-TH" sz="2400" b="1" dirty="0" smtClean="0">
                <a:solidFill>
                  <a:srgbClr val="000099"/>
                </a:solidFill>
                <a:latin typeface="Angsana New" pitchFamily="18" charset="-34"/>
                <a:cs typeface="Angsana New" pitchFamily="18" charset="-34"/>
              </a:rPr>
              <a:t>กองนโยบายและแผน </a:t>
            </a:r>
            <a:r>
              <a:rPr lang="th-TH" sz="2400" b="1" dirty="0" err="1" smtClean="0">
                <a:solidFill>
                  <a:srgbClr val="000099"/>
                </a:solidFill>
                <a:latin typeface="Angsana New" pitchFamily="18" charset="-34"/>
                <a:cs typeface="Angsana New" pitchFamily="18" charset="-34"/>
              </a:rPr>
              <a:t>มทร</a:t>
            </a:r>
            <a:r>
              <a:rPr lang="th-TH" sz="2400" b="1" dirty="0" smtClean="0">
                <a:solidFill>
                  <a:srgbClr val="000099"/>
                </a:solidFill>
                <a:latin typeface="Angsana New" pitchFamily="18" charset="-34"/>
                <a:cs typeface="Angsana New" pitchFamily="18" charset="-34"/>
              </a:rPr>
              <a:t>.ธัญบุรี</a:t>
            </a:r>
            <a:endParaRPr lang="th-TH" sz="2400" b="1" dirty="0">
              <a:solidFill>
                <a:srgbClr val="000099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256406" y="612494"/>
            <a:ext cx="4686059" cy="749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230" tIns="51116" rIns="102230" bIns="51116">
            <a:spAutoFit/>
          </a:bodyPr>
          <a:lstStyle>
            <a:lvl1pPr defTabSz="987425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87425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87425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87425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87425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th-TH" sz="2500" b="1" dirty="0">
                <a:solidFill>
                  <a:srgbClr val="000099"/>
                </a:solidFill>
                <a:latin typeface="Angsana New" pitchFamily="18" charset="-34"/>
                <a:cs typeface="Angsana New" pitchFamily="18" charset="-34"/>
              </a:rPr>
              <a:t>มหาวิทยาลัยเทคโนโลยีราชมงคลธัญบุรี</a:t>
            </a:r>
          </a:p>
          <a:p>
            <a:pPr eaLnBrk="1" hangingPunct="1"/>
            <a:r>
              <a:rPr lang="en-US" sz="1700" b="1" dirty="0">
                <a:solidFill>
                  <a:srgbClr val="000099"/>
                </a:solidFill>
                <a:latin typeface="Angsana New" pitchFamily="18" charset="-34"/>
                <a:cs typeface="Angsana New" pitchFamily="18" charset="-34"/>
              </a:rPr>
              <a:t>RAJAMANGALA  UNIVERSITY OF TECHNOLOGY THANYABURI </a:t>
            </a:r>
            <a:endParaRPr lang="th-TH" sz="1700" b="1" dirty="0">
              <a:solidFill>
                <a:srgbClr val="000099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25" y="270468"/>
            <a:ext cx="729081" cy="109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527325" y="1410964"/>
            <a:ext cx="5617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891865" y="1476150"/>
            <a:ext cx="5706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78761" y="2936776"/>
            <a:ext cx="5532808" cy="2641600"/>
          </a:xfrm>
        </p:spPr>
        <p:txBody>
          <a:bodyPr anchor="ctr">
            <a:noAutofit/>
          </a:bodyPr>
          <a:lstStyle/>
          <a:p>
            <a:pPr algn="ctr"/>
            <a:r>
              <a:rPr lang="th-TH" sz="6000" dirty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>คู่มือ</a:t>
            </a:r>
            <a:r>
              <a:rPr lang="th-TH" sz="4800" dirty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800" dirty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dirty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>การจัดทำคำเสนอ</a:t>
            </a:r>
            <a:r>
              <a:rPr lang="th-TH" sz="3600" dirty="0" smtClean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>ของบประมาณรายจ่าย</a:t>
            </a:r>
            <a:br>
              <a:rPr lang="th-TH" sz="3600" dirty="0" smtClean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dirty="0" smtClean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> ประจำปี </a:t>
            </a:r>
            <a:r>
              <a:rPr lang="th-TH" sz="3600" dirty="0">
                <a:solidFill>
                  <a:srgbClr val="0000FF"/>
                </a:solidFill>
                <a:latin typeface="Angsana New" pitchFamily="18" charset="-34"/>
                <a:cs typeface="Angsana New" pitchFamily="18" charset="-34"/>
              </a:rPr>
              <a:t>2562</a:t>
            </a:r>
            <a:endParaRPr lang="th-TH" sz="3600" dirty="0"/>
          </a:p>
        </p:txBody>
      </p:sp>
    </p:spTree>
    <p:extLst>
      <p:ext uri="{BB962C8B-B14F-4D97-AF65-F5344CB8AC3E}">
        <p14:creationId xmlns:p14="http://schemas.microsoft.com/office/powerpoint/2010/main" val="192073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328</TotalTime>
  <Words>18</Words>
  <Application>Microsoft Office PowerPoint</Application>
  <PresentationFormat>A4 Paper (210x297 mm)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คู่มือ การจัดทำคำเสนอของบประมาณรายจ่าย  ประจำปี 2562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เอกสารประกอบการชี้แจง งบประมาณรายจ่าย ประจำปี2559  ในส่วนของโครงการ</dc:title>
  <dc:creator>helpdesk</dc:creator>
  <cp:lastModifiedBy>helpdesk</cp:lastModifiedBy>
  <cp:revision>39</cp:revision>
  <cp:lastPrinted>2016-10-12T07:38:06Z</cp:lastPrinted>
  <dcterms:created xsi:type="dcterms:W3CDTF">2015-09-07T09:20:28Z</dcterms:created>
  <dcterms:modified xsi:type="dcterms:W3CDTF">2017-08-09T07:21:45Z</dcterms:modified>
</cp:coreProperties>
</file>